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tiaa@gmail.com" initials="a" lastIdx="2" clrIdx="0">
    <p:extLst>
      <p:ext uri="{19B8F6BF-5375-455C-9EA6-DF929625EA0E}">
        <p15:presenceInfo xmlns:p15="http://schemas.microsoft.com/office/powerpoint/2012/main" xmlns="" userId="59baa2751666a1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4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929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78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6476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05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0000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6496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12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35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39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804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59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0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93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90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8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15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95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48AE91A2-13A2-9946-95B1-BC2EF0C4B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491" y="105829"/>
            <a:ext cx="10144249" cy="1305472"/>
          </a:xfrm>
        </p:spPr>
        <p:txBody>
          <a:bodyPr>
            <a:noAutofit/>
          </a:bodyPr>
          <a:lstStyle/>
          <a:p>
            <a:r>
              <a:rPr lang="en-US" sz="8000" b="1" u="sng">
                <a:solidFill>
                  <a:schemeClr val="accent4"/>
                </a:solidFill>
              </a:rPr>
              <a:t>GANPATI TUTORIALs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xmlns="" id="{A204CD35-6385-334C-BBFD-822B17565170}"/>
              </a:ext>
            </a:extLst>
          </p:cNvPr>
          <p:cNvSpPr/>
          <p:nvPr/>
        </p:nvSpPr>
        <p:spPr>
          <a:xfrm rot="10608268" flipV="1">
            <a:off x="61904" y="1209719"/>
            <a:ext cx="3762392" cy="2325955"/>
          </a:xfrm>
          <a:prstGeom prst="cloudCallout">
            <a:avLst>
              <a:gd name="adj1" fmla="val -8138"/>
              <a:gd name="adj2" fmla="val 228661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haroni" panose="02000000000000000000" pitchFamily="2" charset="0"/>
                <a:ea typeface="Aharoni" panose="02000000000000000000" pitchFamily="2" charset="0"/>
              </a:rPr>
              <a:t>CONTACT:</a:t>
            </a:r>
          </a:p>
          <a:p>
            <a:pPr algn="ctr"/>
            <a:r>
              <a:rPr lang="en-US" sz="2000" dirty="0" err="1" smtClean="0">
                <a:latin typeface="Aharoni" panose="02000000000000000000" pitchFamily="2" charset="0"/>
                <a:ea typeface="Aharoni" panose="02000000000000000000" pitchFamily="2" charset="0"/>
              </a:rPr>
              <a:t>Aarti</a:t>
            </a:r>
            <a:r>
              <a:rPr lang="en-US" sz="2000" dirty="0" smtClean="0">
                <a:latin typeface="Aharoni" panose="02000000000000000000" pitchFamily="2" charset="0"/>
                <a:ea typeface="Aharoni" panose="02000000000000000000" pitchFamily="2" charset="0"/>
              </a:rPr>
              <a:t> </a:t>
            </a:r>
            <a:r>
              <a:rPr lang="en-US" sz="2000" dirty="0" err="1">
                <a:latin typeface="Aharoni" panose="02000000000000000000" pitchFamily="2" charset="0"/>
                <a:ea typeface="Aharoni" panose="02000000000000000000" pitchFamily="2" charset="0"/>
              </a:rPr>
              <a:t>Aggarwal</a:t>
            </a:r>
            <a:endParaRPr lang="en-US" sz="2000" dirty="0">
              <a:latin typeface="Aharoni" panose="02000000000000000000" pitchFamily="2" charset="0"/>
              <a:ea typeface="Aharoni" panose="02000000000000000000" pitchFamily="2" charset="0"/>
            </a:endParaRPr>
          </a:p>
          <a:p>
            <a:pPr algn="ctr"/>
            <a:r>
              <a:rPr lang="en-US" sz="3200" dirty="0" smtClean="0">
                <a:latin typeface="Agency FB" panose="02000000000000000000" pitchFamily="2" charset="0"/>
                <a:ea typeface="Agency FB" panose="02000000000000000000" pitchFamily="2" charset="0"/>
              </a:rPr>
              <a:t>7838643263</a:t>
            </a:r>
          </a:p>
          <a:p>
            <a:pPr algn="ctr"/>
            <a:endParaRPr lang="en-US" sz="2000" dirty="0">
              <a:latin typeface="Aharoni" panose="02000000000000000000" pitchFamily="2" charset="0"/>
              <a:ea typeface="Aharoni" panose="02000000000000000000" pitchFamily="2" charset="0"/>
            </a:endParaRPr>
          </a:p>
          <a:p>
            <a:pPr algn="ctr"/>
            <a:endParaRPr lang="en-US" sz="2000" dirty="0">
              <a:latin typeface="Aharoni" panose="02000000000000000000" pitchFamily="2" charset="0"/>
              <a:ea typeface="Aharoni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FABCF4D-1C6B-5042-A7D8-F02399933477}"/>
              </a:ext>
            </a:extLst>
          </p:cNvPr>
          <p:cNvSpPr txBox="1"/>
          <p:nvPr/>
        </p:nvSpPr>
        <p:spPr>
          <a:xfrm>
            <a:off x="2920005" y="5912621"/>
            <a:ext cx="609786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Agency FB" panose="02000000000000000000" pitchFamily="2" charset="0"/>
                <a:ea typeface="Agency FB" panose="02000000000000000000" pitchFamily="2" charset="0"/>
              </a:rPr>
              <a:t>Contact: 7838643263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B6F34FF3-2078-1B80-58C8-934E3597B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001" y="3826342"/>
            <a:ext cx="9621739" cy="2353002"/>
          </a:xfrm>
        </p:spPr>
        <p:txBody>
          <a:bodyPr>
            <a:normAutofit/>
          </a:bodyPr>
          <a:lstStyle/>
          <a:p>
            <a:r>
              <a:rPr lang="en-US" sz="4000" b="1" dirty="0"/>
              <a:t>Online Freelancer tutor for Math, English, Science, Computer Science.</a:t>
            </a:r>
          </a:p>
          <a:p>
            <a:r>
              <a:rPr lang="en-US" sz="4000" b="1" dirty="0"/>
              <a:t> </a:t>
            </a:r>
            <a:r>
              <a:rPr lang="en-US" sz="4000" b="1" dirty="0" err="1"/>
              <a:t>STuDy</a:t>
            </a:r>
            <a:r>
              <a:rPr lang="en-US" sz="4000" b="1" dirty="0"/>
              <a:t> from Anywhere, Anytime</a:t>
            </a:r>
          </a:p>
        </p:txBody>
      </p:sp>
    </p:spTree>
    <p:extLst>
      <p:ext uri="{BB962C8B-B14F-4D97-AF65-F5344CB8AC3E}">
        <p14:creationId xmlns:p14="http://schemas.microsoft.com/office/powerpoint/2010/main" xmlns="" val="3775945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97B2F606-14DF-6D4B-A9E5-CAC97BA76F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057400"/>
            <a:ext cx="3200400" cy="314743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EB51C-8E97-3C47-AE59-E2DD1ADC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64" y="640445"/>
            <a:ext cx="8911687" cy="1280890"/>
          </a:xfrm>
        </p:spPr>
        <p:txBody>
          <a:bodyPr/>
          <a:lstStyle/>
          <a:p>
            <a:r>
              <a:rPr lang="en-US" b="1" u="sng" dirty="0">
                <a:solidFill>
                  <a:schemeClr val="accent4"/>
                </a:solidFill>
              </a:rPr>
              <a:t>Fresh Batch for </a:t>
            </a:r>
            <a:r>
              <a:rPr lang="en-US" b="1" u="sng" dirty="0" smtClean="0">
                <a:solidFill>
                  <a:schemeClr val="accent4"/>
                </a:solidFill>
              </a:rPr>
              <a:t>class 10</a:t>
            </a:r>
            <a:r>
              <a:rPr lang="en-US" b="1" u="sng" baseline="30000" dirty="0" smtClean="0">
                <a:solidFill>
                  <a:schemeClr val="accent4"/>
                </a:solidFill>
              </a:rPr>
              <a:t>th</a:t>
            </a:r>
            <a:r>
              <a:rPr lang="en-US" b="1" u="sng" dirty="0" smtClean="0">
                <a:solidFill>
                  <a:schemeClr val="accent4"/>
                </a:solidFill>
              </a:rPr>
              <a:t> </a:t>
            </a:r>
            <a:r>
              <a:rPr lang="en-US" b="1" u="sng" dirty="0" err="1" smtClean="0">
                <a:solidFill>
                  <a:schemeClr val="accent4"/>
                </a:solidFill>
              </a:rPr>
              <a:t>Maths</a:t>
            </a:r>
            <a:endParaRPr lang="en-US" b="1" u="sng" dirty="0">
              <a:solidFill>
                <a:schemeClr val="accent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11F2802-EC2D-6A47-81F8-F53E72277555}"/>
              </a:ext>
            </a:extLst>
          </p:cNvPr>
          <p:cNvSpPr txBox="1"/>
          <p:nvPr/>
        </p:nvSpPr>
        <p:spPr>
          <a:xfrm>
            <a:off x="5181206" y="174221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C80F6211-87AD-4B4D-8A2C-F7F7A81E6146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5013972" y="1759325"/>
            <a:ext cx="5665506" cy="3817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Join my free online classes.   Doubt clearing session will be taken online or via zoom every Saturday… After that very nominal charges will be charged ….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Ping me personally for further queries….7838643263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xmlns="" id="{3B09331E-B70C-F542-A275-63000BC542B9}"/>
              </a:ext>
            </a:extLst>
          </p:cNvPr>
          <p:cNvSpPr txBox="1">
            <a:spLocks/>
          </p:cNvSpPr>
          <p:nvPr/>
        </p:nvSpPr>
        <p:spPr>
          <a:xfrm>
            <a:off x="877655" y="5098675"/>
            <a:ext cx="1014424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u="sng">
                <a:solidFill>
                  <a:schemeClr val="accent4"/>
                </a:solidFill>
              </a:rPr>
              <a:t>GANPATI TUTORIALs</a:t>
            </a:r>
          </a:p>
        </p:txBody>
      </p:sp>
    </p:spTree>
    <p:extLst>
      <p:ext uri="{BB962C8B-B14F-4D97-AF65-F5344CB8AC3E}">
        <p14:creationId xmlns:p14="http://schemas.microsoft.com/office/powerpoint/2010/main" xmlns="" val="20898054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Wisp</vt:lpstr>
      <vt:lpstr>GANPATI TUTORIALs</vt:lpstr>
      <vt:lpstr>Fresh Batch for class 10th Maths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aartiaa@gmail.com</dc:creator>
  <cp:lastModifiedBy>DELL</cp:lastModifiedBy>
  <cp:revision>28</cp:revision>
  <dcterms:created xsi:type="dcterms:W3CDTF">2020-02-05T11:23:06Z</dcterms:created>
  <dcterms:modified xsi:type="dcterms:W3CDTF">2023-06-21T13:13:56Z</dcterms:modified>
</cp:coreProperties>
</file>